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u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16" name="Substituent dată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" name="Substituent subsol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ubstituent număr diapozitiv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u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27" name="Substituent conținut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5" name="Substituent dată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ubstituent număr diapozitiv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ubstituent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19" name="Substituent dată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1" name="Substituent subsol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ubstituent număr diapozitiv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u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4" name="Substituent conținut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1" name="Substituent dată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0" name="Substituent subsol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ubstituent număr diapozitiv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u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25" name="Substituent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8" name="Substituent conținut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ector drep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u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2" name="Substituent dată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1" name="Substituent subsol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4" name="Substituent subsol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u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26" name="Substituent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14" name="Substituent conținut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5" name="Substituent dată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9" name="Substituent subsol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stituent i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ubstituent număr diapozitiv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u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26" name="Substituent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ubstituent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1" name="Substituent dată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C322AA-482A-44B3-BD16-ABE6942F782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8" name="Substituent subsol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E50551-2E5C-4E51-8A6E-AEB292E75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ubstituent titl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drep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5105400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Clasificarea 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secțiunilor</a:t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MODUL: REPREZENTAREA PIESELOR MECANICE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prof. </a:t>
            </a:r>
            <a:r>
              <a:rPr lang="ro-RO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Solomean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Alice</a:t>
            </a:r>
            <a:b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liceul tehnologic </a:t>
            </a:r>
            <a:r>
              <a:rPr lang="ro-RO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someș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dej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vi-VN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După poziția planului de secționare faţă de planul orizontal de proiecție</a:t>
            </a:r>
            <a:r>
              <a:rPr lang="ro-RO" sz="3100" b="1" dirty="0" smtClean="0"/>
              <a:t/>
            </a:r>
            <a:br>
              <a:rPr lang="ro-RO" sz="3100" b="1" dirty="0" smtClean="0"/>
            </a:br>
            <a:r>
              <a:rPr lang="vi-VN" sz="3100" b="1" dirty="0" smtClean="0">
                <a:solidFill>
                  <a:srgbClr val="FF0000"/>
                </a:solidFill>
              </a:rPr>
              <a:t>Secțiune verticală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6" name="Substituent conținut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în piesă cu un plan </a:t>
            </a:r>
            <a:r>
              <a:rPr lang="vi-V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vertical</a:t>
            </a:r>
            <a:endParaRPr lang="ro-RO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7" name="Substituent conținut 6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257800"/>
          </a:xfrm>
        </p:spPr>
        <p:txBody>
          <a:bodyPr>
            <a:normAutofit/>
          </a:bodyPr>
          <a:lstStyle/>
          <a:p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în piesă cu un plan vertical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Imagine 7" descr="cor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90800"/>
            <a:ext cx="2438400" cy="3933990"/>
          </a:xfrm>
          <a:prstGeom prst="rect">
            <a:avLst/>
          </a:prstGeom>
        </p:spPr>
      </p:pic>
      <p:pic>
        <p:nvPicPr>
          <p:cNvPr id="9" name="Imagine 8" descr="vertical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438400"/>
            <a:ext cx="3615764" cy="4190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înclinată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638800"/>
          </a:xfrm>
        </p:spPr>
        <p:txBody>
          <a:bodyPr>
            <a:normAutofit lnSpcReduction="10000"/>
          </a:bodyPr>
          <a:lstStyle/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Proiecțiile secțiunii înclinate se pot reprezenta în conformitate cu traseul de secțiune indicat, sau rotit față de acest.</a:t>
            </a:r>
            <a:endParaRPr lang="ro-R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În cazul în care secțiune se reprezintă rotit, după notația proiecției se trasează simbolul.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>
            <a:normAutofit lnSpcReduction="10000"/>
          </a:bodyPr>
          <a:lstStyle/>
          <a:p>
            <a:r>
              <a:rPr lang="vi-V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în piesă cu un plan 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înclinat</a:t>
            </a:r>
            <a:endParaRPr lang="ro-R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Imagine 4" descr="inclin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0"/>
            <a:ext cx="4086225" cy="31155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orizontală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83163"/>
          </a:xfrm>
        </p:spPr>
        <p:txBody>
          <a:bodyPr/>
          <a:lstStyle/>
          <a:p>
            <a:r>
              <a:rPr lang="vi-V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Sectiunea orizontală rezultă după intersectarea piesei cu o suprafață plană paralelă cu planul orizontal de proiecție. Traseul de secționare se va indica pe proiecția verticală a piesei.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r>
              <a:rPr lang="vi-V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în piesă cu un plan 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orizontal</a:t>
            </a:r>
            <a:endParaRPr lang="ro-R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Imagine 4" descr="orizonta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057400"/>
            <a:ext cx="3405896" cy="40338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Secţiune obişnuită transversală prin tronsoanele arborelui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Substituent conținut 6" descr="transversal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612517"/>
            <a:ext cx="8686800" cy="24092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6800" cy="914400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upă </a:t>
            </a:r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forma suprafeței de secționare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Substituent conținut 5" descr="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133600"/>
            <a:ext cx="3198438" cy="3044031"/>
          </a:xfrm>
        </p:spPr>
      </p:pic>
      <p:pic>
        <p:nvPicPr>
          <p:cNvPr id="7" name="Substituent conținut 6" descr="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133600"/>
            <a:ext cx="3367088" cy="3142615"/>
          </a:xfrm>
        </p:spPr>
      </p:pic>
      <p:sp>
        <p:nvSpPr>
          <p:cNvPr id="8" name="Dreptunghi 7"/>
          <p:cNvSpPr/>
          <p:nvPr/>
        </p:nvSpPr>
        <p:spPr>
          <a:xfrm>
            <a:off x="228600" y="5334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Secționarea piesei cu suprafată plană verticală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Dreptunghi 8"/>
          <p:cNvSpPr/>
          <p:nvPr/>
        </p:nvSpPr>
        <p:spPr>
          <a:xfrm>
            <a:off x="4343400" y="5943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dirty="0"/>
              <a:t>Reprezentarea ortogonală a secțiunii cu suprafată plană verticală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/>
          </a:bodyPr>
          <a:lstStyle/>
          <a:p>
            <a:pPr algn="l"/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</a:t>
            </a:r>
            <a:r>
              <a:rPr 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frântă</a:t>
            </a: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  <a:r>
              <a:rPr 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Secțiune </a:t>
            </a:r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cilindrică</a:t>
            </a: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Substituent conținut 4" descr="franta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7834" y="2261554"/>
            <a:ext cx="4257966" cy="3377246"/>
          </a:xfrm>
        </p:spPr>
      </p:pic>
      <p:pic>
        <p:nvPicPr>
          <p:cNvPr id="6" name="Substituent conținut 5" descr="cilindric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48899" y="1255640"/>
            <a:ext cx="3914101" cy="48705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rist">
  <a:themeElements>
    <a:clrScheme name="Turist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urist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urist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142</Words>
  <Application>Microsoft Office PowerPoint</Application>
  <PresentationFormat>Expunere pe ecran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Turist</vt:lpstr>
      <vt:lpstr>Clasificarea secțiunilor MODUL: REPREZENTAREA PIESELOR MECANICE    prof. Solomean Alice liceul tehnologic someș dej</vt:lpstr>
      <vt:lpstr>După poziția planului de secționare faţă de planul orizontal de proiecție Secțiune verticală </vt:lpstr>
      <vt:lpstr>Secțiune înclinată</vt:lpstr>
      <vt:lpstr>Secțiune orizontală</vt:lpstr>
      <vt:lpstr>Secţiune obişnuită transversală prin tronsoanele arborelui</vt:lpstr>
      <vt:lpstr> După forma suprafeței de secționare</vt:lpstr>
      <vt:lpstr>Secțiune frântă               Secțiune cilindrică 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Clasificarea sectiunilor</dc:title>
  <dc:creator>Ovidiu</dc:creator>
  <cp:lastModifiedBy>Ovidiu</cp:lastModifiedBy>
  <cp:revision>4</cp:revision>
  <dcterms:created xsi:type="dcterms:W3CDTF">2020-04-22T16:06:30Z</dcterms:created>
  <dcterms:modified xsi:type="dcterms:W3CDTF">2020-07-28T13:59:30Z</dcterms:modified>
</cp:coreProperties>
</file>